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18" autoAdjust="0"/>
  </p:normalViewPr>
  <p:slideViewPr>
    <p:cSldViewPr>
      <p:cViewPr varScale="1">
        <p:scale>
          <a:sx n="55" d="100"/>
          <a:sy n="55" d="100"/>
        </p:scale>
        <p:origin x="-27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169F-4407-4048-821D-174E2FA1BE30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47D9-4344-4A2F-91EA-EC6952CFF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169F-4407-4048-821D-174E2FA1BE30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47D9-4344-4A2F-91EA-EC6952CFF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169F-4407-4048-821D-174E2FA1BE30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47D9-4344-4A2F-91EA-EC6952CFF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169F-4407-4048-821D-174E2FA1BE30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47D9-4344-4A2F-91EA-EC6952CFF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169F-4407-4048-821D-174E2FA1BE30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47D9-4344-4A2F-91EA-EC6952CFF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169F-4407-4048-821D-174E2FA1BE30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47D9-4344-4A2F-91EA-EC6952CFF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169F-4407-4048-821D-174E2FA1BE30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47D9-4344-4A2F-91EA-EC6952CFF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169F-4407-4048-821D-174E2FA1BE30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47D9-4344-4A2F-91EA-EC6952CFF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169F-4407-4048-821D-174E2FA1BE30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47D9-4344-4A2F-91EA-EC6952CFF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169F-4407-4048-821D-174E2FA1BE30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47D9-4344-4A2F-91EA-EC6952CFF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2169F-4407-4048-821D-174E2FA1BE30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42347D9-4344-4A2F-91EA-EC6952CFFE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72169F-4407-4048-821D-174E2FA1BE30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2347D9-4344-4A2F-91EA-EC6952CFFE7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Year 2008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Dallas Anderson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Inventions/Technology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Recreation/Leisure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“Michael </a:t>
            </a:r>
            <a:r>
              <a:rPr lang="en-US" dirty="0" smtClean="0"/>
              <a:t>Phelps wins his eighth gold medal, breaking the record set by Mark Spitz in the 1972 Games. Phelps also sets the record for the most </a:t>
            </a:r>
            <a:r>
              <a:rPr lang="en-US" dirty="0" err="1" smtClean="0"/>
              <a:t>golds</a:t>
            </a:r>
            <a:r>
              <a:rPr lang="en-US" dirty="0" smtClean="0"/>
              <a:t> in a single Olympics</a:t>
            </a:r>
            <a:r>
              <a:rPr lang="en-US" dirty="0" smtClean="0"/>
              <a:t>.”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</TotalTime>
  <Words>49</Words>
  <Application>Microsoft Office PowerPoint</Application>
  <PresentationFormat>On-screen Show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Year 2008</vt:lpstr>
      <vt:lpstr>Politics</vt:lpstr>
      <vt:lpstr>Economy</vt:lpstr>
      <vt:lpstr>Statistics</vt:lpstr>
      <vt:lpstr>Natural Disasters</vt:lpstr>
      <vt:lpstr>Inventions/Technology</vt:lpstr>
      <vt:lpstr>Recreation/Leisure</vt:lpstr>
      <vt:lpstr>Sports</vt:lpstr>
      <vt:lpstr>Bibliography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2008</dc:title>
  <dc:creator>Lionsgate</dc:creator>
  <cp:lastModifiedBy>Lionsgate</cp:lastModifiedBy>
  <cp:revision>7</cp:revision>
  <dcterms:created xsi:type="dcterms:W3CDTF">2009-09-10T19:02:26Z</dcterms:created>
  <dcterms:modified xsi:type="dcterms:W3CDTF">2009-09-10T20:13:32Z</dcterms:modified>
</cp:coreProperties>
</file>